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E5C10-4754-2E4A-94CD-E9EA64F7CC44}" type="datetimeFigureOut">
              <a:rPr lang="it-IT" smtClean="0"/>
              <a:pPr/>
              <a:t>9/10/10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2B37F-19D8-0143-8B40-0EC6803B614A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79D62-9C6E-9F47-A6BF-E72449613494}" type="datetimeFigureOut">
              <a:rPr lang="it-IT" smtClean="0"/>
              <a:pPr/>
              <a:t>9/10/10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C4274-3963-764C-B24C-D1A66100DC7A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EE2F-9D34-FA4B-9E37-37A59FAB1B46}" type="datetimeFigureOut">
              <a:rPr lang="it-IT" smtClean="0"/>
              <a:pPr/>
              <a:t>9/10/10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54AE-A80B-7F43-842F-17B8BFDC131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EE2F-9D34-FA4B-9E37-37A59FAB1B46}" type="datetimeFigureOut">
              <a:rPr lang="it-IT" smtClean="0"/>
              <a:pPr/>
              <a:t>9/10/10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54AE-A80B-7F43-842F-17B8BFDC131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EE2F-9D34-FA4B-9E37-37A59FAB1B46}" type="datetimeFigureOut">
              <a:rPr lang="it-IT" smtClean="0"/>
              <a:pPr/>
              <a:t>9/10/10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54AE-A80B-7F43-842F-17B8BFDC131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EE2F-9D34-FA4B-9E37-37A59FAB1B46}" type="datetimeFigureOut">
              <a:rPr lang="it-IT" smtClean="0"/>
              <a:pPr/>
              <a:t>9/10/10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54AE-A80B-7F43-842F-17B8BFDC131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EE2F-9D34-FA4B-9E37-37A59FAB1B46}" type="datetimeFigureOut">
              <a:rPr lang="it-IT" smtClean="0"/>
              <a:pPr/>
              <a:t>9/10/10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54AE-A80B-7F43-842F-17B8BFDC131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EE2F-9D34-FA4B-9E37-37A59FAB1B46}" type="datetimeFigureOut">
              <a:rPr lang="it-IT" smtClean="0"/>
              <a:pPr/>
              <a:t>9/10/10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54AE-A80B-7F43-842F-17B8BFDC131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EE2F-9D34-FA4B-9E37-37A59FAB1B46}" type="datetimeFigureOut">
              <a:rPr lang="it-IT" smtClean="0"/>
              <a:pPr/>
              <a:t>9/10/10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54AE-A80B-7F43-842F-17B8BFDC131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EE2F-9D34-FA4B-9E37-37A59FAB1B46}" type="datetimeFigureOut">
              <a:rPr lang="it-IT" smtClean="0"/>
              <a:pPr/>
              <a:t>9/10/10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54AE-A80B-7F43-842F-17B8BFDC131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EE2F-9D34-FA4B-9E37-37A59FAB1B46}" type="datetimeFigureOut">
              <a:rPr lang="it-IT" smtClean="0"/>
              <a:pPr/>
              <a:t>9/10/10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54AE-A80B-7F43-842F-17B8BFDC131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EE2F-9D34-FA4B-9E37-37A59FAB1B46}" type="datetimeFigureOut">
              <a:rPr lang="it-IT" smtClean="0"/>
              <a:pPr/>
              <a:t>9/10/10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54AE-A80B-7F43-842F-17B8BFDC131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EE2F-9D34-FA4B-9E37-37A59FAB1B46}" type="datetimeFigureOut">
              <a:rPr lang="it-IT" smtClean="0"/>
              <a:pPr/>
              <a:t>9/10/10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54AE-A80B-7F43-842F-17B8BFDC131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BEE2F-9D34-FA4B-9E37-37A59FAB1B46}" type="datetimeFigureOut">
              <a:rPr lang="it-IT" smtClean="0"/>
              <a:pPr/>
              <a:t>9/10/10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954AE-A80B-7F43-842F-17B8BFDC1316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Book Antiqua"/>
                <a:cs typeface="Book Antiqua"/>
              </a:rPr>
              <a:t>NOMEN OMEN</a:t>
            </a:r>
            <a:endParaRPr lang="it-IT" dirty="0">
              <a:latin typeface="Book Antiqua"/>
              <a:cs typeface="Book Antiqu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8534400" cy="1752600"/>
          </a:xfrm>
        </p:spPr>
        <p:txBody>
          <a:bodyPr>
            <a:normAutofit fontScale="92500"/>
          </a:bodyPr>
          <a:lstStyle/>
          <a:p>
            <a:r>
              <a:rPr lang="it-IT" dirty="0" smtClean="0">
                <a:solidFill>
                  <a:schemeClr val="tx1"/>
                </a:solidFill>
                <a:latin typeface="Book Antiqua"/>
                <a:cs typeface="Book Antiqua"/>
              </a:rPr>
              <a:t>Eligio Lisi at </a:t>
            </a:r>
            <a:r>
              <a:rPr lang="it-IT" dirty="0" err="1" smtClean="0">
                <a:solidFill>
                  <a:schemeClr val="tx1"/>
                </a:solidFill>
                <a:latin typeface="Book Antiqua"/>
                <a:cs typeface="Book Antiqua"/>
              </a:rPr>
              <a:t>Athens</a:t>
            </a:r>
            <a:r>
              <a:rPr lang="it-IT" dirty="0" smtClean="0">
                <a:solidFill>
                  <a:schemeClr val="tx1"/>
                </a:solidFill>
                <a:latin typeface="Book Antiqua"/>
                <a:cs typeface="Book Antiqua"/>
              </a:rPr>
              <a:t> Neutrino </a:t>
            </a:r>
            <a:r>
              <a:rPr lang="it-IT" dirty="0" err="1" smtClean="0">
                <a:solidFill>
                  <a:schemeClr val="tx1"/>
                </a:solidFill>
                <a:latin typeface="Book Antiqua"/>
                <a:cs typeface="Book Antiqua"/>
              </a:rPr>
              <a:t>Conference</a:t>
            </a:r>
            <a:r>
              <a:rPr lang="it-IT" dirty="0" smtClean="0">
                <a:solidFill>
                  <a:schemeClr val="tx1"/>
                </a:solidFill>
                <a:latin typeface="Book Antiqua"/>
                <a:cs typeface="Book Antiqua"/>
              </a:rPr>
              <a:t> 2010:</a:t>
            </a:r>
          </a:p>
          <a:p>
            <a:endParaRPr lang="it-IT" dirty="0" smtClean="0">
              <a:solidFill>
                <a:schemeClr val="tx1"/>
              </a:solidFill>
              <a:latin typeface="Book Antiqua"/>
              <a:cs typeface="Book Antiqua"/>
            </a:endParaRPr>
          </a:p>
          <a:p>
            <a:pPr algn="l"/>
            <a:r>
              <a:rPr lang="it-IT" dirty="0" smtClean="0">
                <a:solidFill>
                  <a:schemeClr val="tx1"/>
                </a:solidFill>
                <a:latin typeface="Book Antiqua"/>
                <a:cs typeface="Book Antiqua"/>
              </a:rPr>
              <a:t>			Neutrino</a:t>
            </a:r>
            <a:endParaRPr lang="it-IT" dirty="0">
              <a:solidFill>
                <a:schemeClr val="tx1"/>
              </a:solidFill>
              <a:latin typeface="Book Antiqua"/>
              <a:cs typeface="Book Antiqu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1577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/>
                <a:ea typeface="+mj-ea"/>
                <a:cs typeface="Book Antiqua"/>
              </a:rPr>
              <a:t>“NAME IS DESTINY”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810000" y="4267200"/>
            <a:ext cx="762000" cy="381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TextBox 5"/>
          <p:cNvSpPr txBox="1"/>
          <p:nvPr/>
        </p:nvSpPr>
        <p:spPr>
          <a:xfrm>
            <a:off x="4953000" y="4114800"/>
            <a:ext cx="326102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err="1" smtClean="0">
                <a:latin typeface="Book Antiqua"/>
                <a:cs typeface="Book Antiqua"/>
              </a:rPr>
              <a:t>Raises</a:t>
            </a:r>
            <a:r>
              <a:rPr lang="it-IT" sz="3200" dirty="0" smtClean="0">
                <a:latin typeface="Book Antiqua"/>
                <a:cs typeface="Book Antiqua"/>
              </a:rPr>
              <a:t> </a:t>
            </a:r>
            <a:r>
              <a:rPr lang="it-IT" sz="3200" dirty="0" err="1" smtClean="0">
                <a:latin typeface="Book Antiqua"/>
                <a:cs typeface="Book Antiqua"/>
              </a:rPr>
              <a:t>Questions</a:t>
            </a:r>
            <a:endParaRPr lang="it-IT" sz="3200" dirty="0">
              <a:latin typeface="Book Antiqua"/>
              <a:cs typeface="Book Antiqu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5235714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ook Antiqua"/>
                <a:cs typeface="Book Antiqua"/>
              </a:rPr>
              <a:t>ELIGIO LISI</a:t>
            </a:r>
            <a:endParaRPr lang="it-IT" sz="4000" dirty="0">
              <a:latin typeface="Book Antiqua"/>
              <a:cs typeface="Book Antiqua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810000" y="5410200"/>
            <a:ext cx="762000" cy="381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5334000" y="5235714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ook Antiqua"/>
                <a:cs typeface="Book Antiqua"/>
              </a:rPr>
              <a:t>???</a:t>
            </a:r>
            <a:endParaRPr lang="it-IT" sz="4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animBg="1"/>
      <p:bldP spid="6" grpId="0"/>
      <p:bldP spid="7" grpId="0"/>
      <p:bldP spid="8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ELIGIO	 LISI</a:t>
            </a:r>
            <a:endParaRPr lang="it-IT" dirty="0"/>
          </a:p>
        </p:txBody>
      </p:sp>
      <p:sp>
        <p:nvSpPr>
          <p:cNvPr id="4" name="Down Arrow 3"/>
          <p:cNvSpPr/>
          <p:nvPr/>
        </p:nvSpPr>
        <p:spPr>
          <a:xfrm>
            <a:off x="5410200" y="1493838"/>
            <a:ext cx="304800" cy="86836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Down Arrow 4"/>
          <p:cNvSpPr/>
          <p:nvPr/>
        </p:nvSpPr>
        <p:spPr>
          <a:xfrm>
            <a:off x="5410200" y="3170238"/>
            <a:ext cx="304800" cy="86836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TextBox 5"/>
          <p:cNvSpPr txBox="1"/>
          <p:nvPr/>
        </p:nvSpPr>
        <p:spPr>
          <a:xfrm>
            <a:off x="5029200" y="24384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λυω</a:t>
            </a:r>
            <a:endParaRPr lang="it-IT" sz="4000" dirty="0"/>
          </a:p>
        </p:txBody>
      </p:sp>
      <p:sp>
        <p:nvSpPr>
          <p:cNvPr id="7" name="Right Arrow 6"/>
          <p:cNvSpPr/>
          <p:nvPr/>
        </p:nvSpPr>
        <p:spPr>
          <a:xfrm>
            <a:off x="6096000" y="2667000"/>
            <a:ext cx="990600" cy="32688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TextBox 7"/>
          <p:cNvSpPr txBox="1"/>
          <p:nvPr/>
        </p:nvSpPr>
        <p:spPr>
          <a:xfrm>
            <a:off x="7315200" y="2667000"/>
            <a:ext cx="1828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latin typeface="Book Antiqua"/>
                <a:cs typeface="Book Antiqua"/>
              </a:rPr>
              <a:t>Untie</a:t>
            </a:r>
            <a:r>
              <a:rPr lang="it-IT" sz="2400" dirty="0" smtClean="0">
                <a:latin typeface="Book Antiqua"/>
                <a:cs typeface="Book Antiqua"/>
              </a:rPr>
              <a:t>, </a:t>
            </a:r>
            <a:r>
              <a:rPr lang="it-IT" sz="2400" dirty="0" err="1" smtClean="0">
                <a:latin typeface="Book Antiqua"/>
                <a:cs typeface="Book Antiqua"/>
              </a:rPr>
              <a:t>dilute</a:t>
            </a:r>
            <a:r>
              <a:rPr lang="it-IT" sz="2400" dirty="0" smtClean="0">
                <a:latin typeface="Book Antiqua"/>
                <a:cs typeface="Book Antiqua"/>
              </a:rPr>
              <a:t>, </a:t>
            </a:r>
            <a:r>
              <a:rPr lang="it-IT" sz="2400" dirty="0" err="1" smtClean="0">
                <a:latin typeface="Book Antiqua"/>
                <a:cs typeface="Book Antiqua"/>
              </a:rPr>
              <a:t>melt</a:t>
            </a:r>
            <a:endParaRPr lang="it-IT" sz="2400" dirty="0" smtClean="0">
              <a:latin typeface="Book Antiqua"/>
              <a:cs typeface="Book Antiqua"/>
            </a:endParaRPr>
          </a:p>
          <a:p>
            <a:r>
              <a:rPr lang="it-IT" sz="2400" dirty="0">
                <a:latin typeface="Book Antiqua"/>
                <a:cs typeface="Book Antiqua"/>
              </a:rPr>
              <a:t>(</a:t>
            </a:r>
            <a:r>
              <a:rPr lang="it-IT" sz="2400" dirty="0" err="1" smtClean="0">
                <a:latin typeface="Book Antiqua"/>
                <a:cs typeface="Book Antiqua"/>
              </a:rPr>
              <a:t>Lysis</a:t>
            </a:r>
            <a:r>
              <a:rPr lang="it-IT" sz="2400" dirty="0" smtClean="0">
                <a:latin typeface="Book Antiqua"/>
                <a:cs typeface="Book Antiqua"/>
              </a:rPr>
              <a:t>, </a:t>
            </a:r>
            <a:r>
              <a:rPr lang="it-IT" sz="2400" dirty="0" err="1" smtClean="0">
                <a:latin typeface="Book Antiqua"/>
                <a:cs typeface="Book Antiqua"/>
              </a:rPr>
              <a:t>katalysis</a:t>
            </a:r>
            <a:r>
              <a:rPr lang="it-IT" sz="2400" dirty="0" smtClean="0">
                <a:latin typeface="Book Antiqua"/>
                <a:cs typeface="Book Antiqua"/>
              </a:rPr>
              <a:t>, </a:t>
            </a:r>
            <a:r>
              <a:rPr lang="it-IT" sz="2400" dirty="0" err="1" smtClean="0">
                <a:latin typeface="Book Antiqua"/>
                <a:cs typeface="Book Antiqua"/>
              </a:rPr>
              <a:t>eng</a:t>
            </a:r>
            <a:r>
              <a:rPr lang="it-IT" sz="2400" dirty="0" smtClean="0">
                <a:latin typeface="Book Antiqua"/>
                <a:cs typeface="Book Antiqua"/>
              </a:rPr>
              <a:t>. </a:t>
            </a:r>
            <a:r>
              <a:rPr lang="it-IT" sz="2400" dirty="0" err="1" smtClean="0">
                <a:latin typeface="Book Antiqua"/>
                <a:cs typeface="Book Antiqua"/>
              </a:rPr>
              <a:t>loose</a:t>
            </a:r>
            <a:r>
              <a:rPr lang="it-IT" sz="2400" dirty="0" smtClean="0">
                <a:latin typeface="Book Antiqua"/>
                <a:cs typeface="Book Antiqua"/>
              </a:rPr>
              <a:t>)</a:t>
            </a:r>
            <a:endParaRPr lang="it-IT" sz="2400" dirty="0">
              <a:latin typeface="Book Antiqua"/>
              <a:cs typeface="Book Antiqu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41910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latin typeface="Book Antiqua"/>
                <a:cs typeface="Book Antiqua"/>
              </a:rPr>
              <a:t>Absolvo</a:t>
            </a:r>
            <a:endParaRPr lang="it-IT" sz="2400" dirty="0" smtClean="0">
              <a:latin typeface="Book Antiqua"/>
              <a:cs typeface="Book Antiqua"/>
            </a:endParaRPr>
          </a:p>
          <a:p>
            <a:r>
              <a:rPr lang="it-IT" sz="2400" dirty="0" err="1" smtClean="0">
                <a:latin typeface="Book Antiqua"/>
                <a:cs typeface="Book Antiqua"/>
              </a:rPr>
              <a:t>Absolutus</a:t>
            </a:r>
            <a:r>
              <a:rPr lang="it-IT" sz="2400" dirty="0" smtClean="0">
                <a:latin typeface="Book Antiqua"/>
                <a:cs typeface="Book Antiqua"/>
              </a:rPr>
              <a:t> (</a:t>
            </a:r>
            <a:r>
              <a:rPr lang="it-IT" sz="2400" dirty="0" err="1" smtClean="0">
                <a:latin typeface="Book Antiqua"/>
                <a:cs typeface="Book Antiqua"/>
              </a:rPr>
              <a:t>solution</a:t>
            </a:r>
            <a:r>
              <a:rPr lang="it-IT" sz="2400" dirty="0" smtClean="0">
                <a:latin typeface="Book Antiqua"/>
                <a:cs typeface="Book Antiqua"/>
              </a:rPr>
              <a:t>)</a:t>
            </a:r>
            <a:endParaRPr lang="it-IT" sz="2400" dirty="0">
              <a:latin typeface="Book Antiqua"/>
              <a:cs typeface="Book Antiqua"/>
            </a:endParaRPr>
          </a:p>
        </p:txBody>
      </p:sp>
      <p:sp>
        <p:nvSpPr>
          <p:cNvPr id="10" name="Up-Down Arrow 9"/>
          <p:cNvSpPr/>
          <p:nvPr/>
        </p:nvSpPr>
        <p:spPr>
          <a:xfrm>
            <a:off x="5410200" y="5055989"/>
            <a:ext cx="304800" cy="811411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5943600" y="51054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?</a:t>
            </a:r>
            <a:endParaRPr lang="it-IT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105400" y="5840611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err="1" smtClean="0"/>
              <a:t>Absolute</a:t>
            </a:r>
            <a:endParaRPr lang="it-IT" sz="4800" dirty="0"/>
          </a:p>
        </p:txBody>
      </p:sp>
      <p:sp>
        <p:nvSpPr>
          <p:cNvPr id="13" name="Down Arrow 12"/>
          <p:cNvSpPr/>
          <p:nvPr/>
        </p:nvSpPr>
        <p:spPr>
          <a:xfrm rot="2163400">
            <a:off x="2400935" y="1427170"/>
            <a:ext cx="290386" cy="102383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457200" y="26670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ελεγος </a:t>
            </a:r>
            <a:r>
              <a:rPr lang="it-IT" sz="2400" dirty="0" smtClean="0"/>
              <a:t>(flute)</a:t>
            </a:r>
          </a:p>
          <a:p>
            <a:r>
              <a:rPr lang="it-IT" sz="2400" dirty="0" smtClean="0"/>
              <a:t>ελεγεια (elegy)</a:t>
            </a:r>
            <a:endParaRPr lang="it-IT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965640" y="3886200"/>
            <a:ext cx="1911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ε ε λεγειν</a:t>
            </a:r>
            <a:endParaRPr lang="it-IT" sz="2400" dirty="0"/>
          </a:p>
        </p:txBody>
      </p:sp>
      <p:sp>
        <p:nvSpPr>
          <p:cNvPr id="17" name="Left-Right Arrow 16"/>
          <p:cNvSpPr/>
          <p:nvPr/>
        </p:nvSpPr>
        <p:spPr>
          <a:xfrm rot="2055140">
            <a:off x="1895816" y="3715339"/>
            <a:ext cx="1033455" cy="285811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Down Arrow 17"/>
          <p:cNvSpPr/>
          <p:nvPr/>
        </p:nvSpPr>
        <p:spPr>
          <a:xfrm>
            <a:off x="3429000" y="1493838"/>
            <a:ext cx="304800" cy="216376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TextBox 18"/>
          <p:cNvSpPr txBox="1"/>
          <p:nvPr/>
        </p:nvSpPr>
        <p:spPr>
          <a:xfrm>
            <a:off x="609600" y="4343400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ευ λεγειν</a:t>
            </a:r>
          </a:p>
          <a:p>
            <a:r>
              <a:rPr lang="it-IT" sz="2400" dirty="0" smtClean="0"/>
              <a:t>ευ λογοι (good talks )</a:t>
            </a:r>
            <a:endParaRPr lang="it-IT" sz="2400" dirty="0"/>
          </a:p>
        </p:txBody>
      </p:sp>
      <p:sp>
        <p:nvSpPr>
          <p:cNvPr id="20" name="Down Arrow 19"/>
          <p:cNvSpPr/>
          <p:nvPr/>
        </p:nvSpPr>
        <p:spPr>
          <a:xfrm>
            <a:off x="2127440" y="5334000"/>
            <a:ext cx="310960" cy="50661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TextBox 20"/>
          <p:cNvSpPr txBox="1"/>
          <p:nvPr/>
        </p:nvSpPr>
        <p:spPr>
          <a:xfrm>
            <a:off x="152400" y="5840611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err="1" smtClean="0"/>
              <a:t>Good</a:t>
            </a:r>
            <a:r>
              <a:rPr lang="it-IT" sz="4800" dirty="0" smtClean="0"/>
              <a:t> </a:t>
            </a:r>
            <a:r>
              <a:rPr lang="it-IT" sz="4800" dirty="0" err="1" smtClean="0"/>
              <a:t>Conference</a:t>
            </a:r>
            <a:endParaRPr lang="it-IT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/>
      <p:bldP spid="7" grpId="0" animBg="1"/>
      <p:bldP spid="8" grpId="0"/>
      <p:bldP spid="9" grpId="0"/>
      <p:bldP spid="10" grpId="0" animBg="1"/>
      <p:bldP spid="11" grpId="0"/>
      <p:bldP spid="12" grpId="0"/>
      <p:bldP spid="13" grpId="0" animBg="1"/>
      <p:bldP spid="14" grpId="0"/>
      <p:bldP spid="16" grpId="0"/>
      <p:bldP spid="17" grpId="0" animBg="1"/>
      <p:bldP spid="18" grpId="0" animBg="1"/>
      <p:bldP spid="19" grpId="0"/>
      <p:bldP spid="20" grpId="0" animBg="1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Book Antiqua"/>
                <a:cs typeface="Book Antiqua"/>
              </a:rPr>
              <a:t>NOMEN OMEN</a:t>
            </a:r>
            <a:endParaRPr lang="it-IT" dirty="0">
              <a:latin typeface="Book Antiqua"/>
              <a:cs typeface="Book Antiqu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1676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/>
                <a:ea typeface="+mj-ea"/>
                <a:cs typeface="Book Antiqua"/>
              </a:rPr>
              <a:t>LISI 		ELIGIO</a:t>
            </a:r>
          </a:p>
        </p:txBody>
      </p:sp>
      <p:sp>
        <p:nvSpPr>
          <p:cNvPr id="5" name="Down Arrow 4"/>
          <p:cNvSpPr/>
          <p:nvPr/>
        </p:nvSpPr>
        <p:spPr>
          <a:xfrm rot="1282328">
            <a:off x="2455267" y="2819400"/>
            <a:ext cx="533400" cy="1447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Down Arrow 5"/>
          <p:cNvSpPr/>
          <p:nvPr/>
        </p:nvSpPr>
        <p:spPr>
          <a:xfrm rot="20240664">
            <a:off x="5685339" y="2819400"/>
            <a:ext cx="533400" cy="1447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4572000"/>
            <a:ext cx="335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400" dirty="0" smtClean="0">
                <a:latin typeface="Book Antiqua"/>
                <a:ea typeface="+mj-ea"/>
                <a:cs typeface="Book Antiqua"/>
              </a:rPr>
              <a:t>ABSOLUTE</a:t>
            </a:r>
            <a:endParaRPr kumimoji="0" lang="it-IT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/>
              <a:ea typeface="+mj-ea"/>
              <a:cs typeface="Book Antiqua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505200" y="4572000"/>
            <a:ext cx="5638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400" dirty="0" smtClean="0">
                <a:latin typeface="Book Antiqua"/>
                <a:ea typeface="+mj-ea"/>
                <a:cs typeface="Book Antiqua"/>
              </a:rPr>
              <a:t>GOOD CONFERENCE</a:t>
            </a:r>
            <a:endParaRPr kumimoji="0" lang="it-IT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/>
              <a:ea typeface="+mj-ea"/>
              <a:cs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 animBg="1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>
                <a:latin typeface="Book Antiqua"/>
                <a:cs typeface="Book Antiqua"/>
              </a:rPr>
              <a:t>CONCLUSIONS</a:t>
            </a:r>
            <a:endParaRPr lang="it-IT" sz="4800" dirty="0">
              <a:latin typeface="Book Antiqua"/>
              <a:cs typeface="Book Antiqu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352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/>
                <a:ea typeface="+mj-ea"/>
                <a:cs typeface="Book Antiqua"/>
              </a:rPr>
              <a:t>OUTLOOK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0" y="4778514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ook Antiqua"/>
                <a:cs typeface="Book Antiqua"/>
              </a:rPr>
              <a:t>GIANLUIGI FOGLI</a:t>
            </a:r>
            <a:endParaRPr lang="it-IT" sz="4000" dirty="0">
              <a:latin typeface="Book Antiqua"/>
              <a:cs typeface="Book Antiqu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5616714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ook Antiqua"/>
                <a:cs typeface="Book Antiqua"/>
              </a:rPr>
              <a:t>RESULTS @ NOW 2012</a:t>
            </a:r>
            <a:endParaRPr lang="it-IT" sz="4000" dirty="0">
              <a:latin typeface="Book Antiqua"/>
              <a:cs typeface="Book Antiqu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4600" y="1912203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>
                <a:latin typeface="Book Antiqua"/>
                <a:cs typeface="Book Antiqua"/>
              </a:rPr>
              <a:t>THANK YOU !!</a:t>
            </a:r>
            <a:endParaRPr lang="it-IT" sz="48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94</Words>
  <Application>Microsoft Macintosh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NOMEN OMEN</vt:lpstr>
      <vt:lpstr>ELIGIO  LISI</vt:lpstr>
      <vt:lpstr>NOMEN OMEN</vt:lpstr>
      <vt:lpstr>CONCLUSIONS</vt:lpstr>
    </vt:vector>
  </TitlesOfParts>
  <Company>INFN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NOMEN OMEN</dc:title>
  <dc:creator>Gianpiero Mangano</dc:creator>
  <cp:lastModifiedBy>Gianpiero Mangano</cp:lastModifiedBy>
  <cp:revision>29</cp:revision>
  <dcterms:created xsi:type="dcterms:W3CDTF">2010-09-10T20:36:14Z</dcterms:created>
  <dcterms:modified xsi:type="dcterms:W3CDTF">2010-09-10T20:38:42Z</dcterms:modified>
</cp:coreProperties>
</file>